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11/3/2022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11/3/2022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11/3/2022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11/3/2022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3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12" Type="http://schemas.openxmlformats.org/officeDocument/2006/relationships/image" Target="../media/image42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Relationship Id="rId14" Type="http://schemas.openxmlformats.org/officeDocument/2006/relationships/image" Target="../media/image44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gi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46.png"/><Relationship Id="rId7" Type="http://schemas.openxmlformats.org/officeDocument/2006/relationships/image" Target="../media/image54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5" Type="http://schemas.openxmlformats.org/officeDocument/2006/relationships/image" Target="../media/image52.gif"/><Relationship Id="rId4" Type="http://schemas.openxmlformats.org/officeDocument/2006/relationships/image" Target="../media/image5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Relationship Id="rId9" Type="http://schemas.openxmlformats.org/officeDocument/2006/relationships/image" Target="../media/image6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92626" y="1008352"/>
            <a:ext cx="14700463" cy="8269010"/>
            <a:chOff x="1792626" y="1008352"/>
            <a:chExt cx="14700463" cy="826901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92626" y="1008352"/>
              <a:ext cx="14700463" cy="826901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46425" y="3285006"/>
            <a:ext cx="15901920" cy="304347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270015" y="5885939"/>
            <a:ext cx="5110616" cy="137299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09526" y="9267964"/>
            <a:ext cx="7036173" cy="931507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368031" y="2903391"/>
            <a:ext cx="12480601" cy="489076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603003" y="6245772"/>
            <a:ext cx="9068825" cy="1582853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47822" y="212949"/>
            <a:ext cx="4537283" cy="174319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96060" y="2619048"/>
            <a:ext cx="3866667" cy="3866667"/>
            <a:chOff x="396060" y="2619048"/>
            <a:chExt cx="3866667" cy="386666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96060" y="2619048"/>
              <a:ext cx="3866667" cy="386666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938369" y="2619048"/>
            <a:ext cx="3866667" cy="3866667"/>
            <a:chOff x="4938369" y="2619048"/>
            <a:chExt cx="3866667" cy="386666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938369" y="2619048"/>
              <a:ext cx="3866667" cy="386666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480679" y="2619048"/>
            <a:ext cx="3866667" cy="3866667"/>
            <a:chOff x="9480679" y="2619048"/>
            <a:chExt cx="3866667" cy="386666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480679" y="2619048"/>
              <a:ext cx="3866667" cy="386666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022988" y="2619048"/>
            <a:ext cx="3866667" cy="3866667"/>
            <a:chOff x="14022988" y="2619048"/>
            <a:chExt cx="3866667" cy="386666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022988" y="2619048"/>
              <a:ext cx="3866667" cy="3866667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11470" y="6409526"/>
            <a:ext cx="3108126" cy="921983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30517" y="7139678"/>
            <a:ext cx="2135242" cy="1579128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353783" y="6409526"/>
            <a:ext cx="2428202" cy="902935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372826" y="7139681"/>
            <a:ext cx="2500528" cy="1587223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896097" y="6409526"/>
            <a:ext cx="2418859" cy="902030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915144" y="7139678"/>
            <a:ext cx="2125556" cy="1577699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4438383" y="6409526"/>
            <a:ext cx="2447430" cy="902030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4457430" y="7139678"/>
            <a:ext cx="2500375" cy="115617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77224" y="611438"/>
            <a:ext cx="16131267" cy="9062839"/>
            <a:chOff x="1077224" y="611438"/>
            <a:chExt cx="16131267" cy="906283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77224" y="611438"/>
              <a:ext cx="16131267" cy="906283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47822" y="212949"/>
            <a:ext cx="6715911" cy="175272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36083" y="3949755"/>
            <a:ext cx="14972543" cy="3654981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47822" y="212949"/>
            <a:ext cx="6715911" cy="175272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015696" y="3678092"/>
            <a:ext cx="4381620" cy="4341113"/>
            <a:chOff x="13015696" y="3678092"/>
            <a:chExt cx="4381620" cy="434111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015696" y="3678092"/>
              <a:ext cx="4381620" cy="434111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810219" y="3856900"/>
            <a:ext cx="6665277" cy="3712233"/>
            <a:chOff x="5810219" y="3856900"/>
            <a:chExt cx="6665277" cy="371223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10219" y="3856900"/>
              <a:ext cx="6665277" cy="371223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131472" y="4649208"/>
            <a:ext cx="1314447" cy="3178190"/>
            <a:chOff x="10131472" y="4649208"/>
            <a:chExt cx="1314447" cy="317819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131472" y="4649208"/>
              <a:ext cx="1314447" cy="317819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084988" y="3698122"/>
            <a:ext cx="2013419" cy="4482813"/>
            <a:chOff x="7084988" y="3698122"/>
            <a:chExt cx="2013419" cy="448281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">
              <a:off x="7084988" y="3698122"/>
              <a:ext cx="2013419" cy="448281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663159" y="5713016"/>
            <a:ext cx="936626" cy="1750702"/>
            <a:chOff x="9663159" y="5713016"/>
            <a:chExt cx="936626" cy="1750702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663159" y="5713016"/>
              <a:ext cx="936626" cy="175070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41821" y="3652176"/>
            <a:ext cx="3546290" cy="3947175"/>
            <a:chOff x="1341821" y="3652176"/>
            <a:chExt cx="3546290" cy="394717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41821" y="3652176"/>
              <a:ext cx="3546290" cy="3947175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733264" y="2677205"/>
            <a:ext cx="3588708" cy="1103483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998367" y="2427547"/>
            <a:ext cx="1839219" cy="1107839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488022" y="2677205"/>
            <a:ext cx="3187202" cy="1094150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618067" y="7382087"/>
            <a:ext cx="2656478" cy="2702291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8788885" y="7927795"/>
            <a:ext cx="1708977" cy="1755213"/>
            <a:chOff x="8788885" y="7927795"/>
            <a:chExt cx="1708977" cy="1755213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1500000">
              <a:off x="8788885" y="7927795"/>
              <a:ext cx="1708977" cy="1755213"/>
            </a:xfrm>
            <a:prstGeom prst="rect">
              <a:avLst/>
            </a:prstGeom>
          </p:spPr>
        </p:pic>
      </p:grp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05378" y="1788938"/>
            <a:ext cx="6627381" cy="3593834"/>
            <a:chOff x="205378" y="1788938"/>
            <a:chExt cx="6627381" cy="359383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5378" y="1788938"/>
              <a:ext cx="6627381" cy="359383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99438" y="3007254"/>
            <a:ext cx="9169877" cy="6897390"/>
            <a:chOff x="199438" y="3007254"/>
            <a:chExt cx="9169877" cy="689739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9438" y="3007254"/>
              <a:ext cx="9169877" cy="689739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47822" y="212949"/>
            <a:ext cx="9318378" cy="175272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876636" y="1563209"/>
            <a:ext cx="2284981" cy="2656973"/>
            <a:chOff x="8876636" y="1563209"/>
            <a:chExt cx="2284981" cy="265697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920000">
              <a:off x="8876636" y="1563209"/>
              <a:ext cx="2284981" cy="265697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71979" y="3348067"/>
            <a:ext cx="8507204" cy="6285173"/>
            <a:chOff x="471979" y="3348067"/>
            <a:chExt cx="8507204" cy="628517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1979" y="3348067"/>
              <a:ext cx="8507204" cy="628517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0632" y="1460601"/>
            <a:ext cx="6385624" cy="2195058"/>
            <a:chOff x="80632" y="1460601"/>
            <a:chExt cx="6385624" cy="219505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0632" y="1460601"/>
              <a:ext cx="6385624" cy="219505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63731" y="7402239"/>
            <a:ext cx="9076769" cy="2253014"/>
            <a:chOff x="463731" y="7402239"/>
            <a:chExt cx="9076769" cy="225301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63731" y="7402239"/>
              <a:ext cx="9076769" cy="225301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71979" y="7337533"/>
            <a:ext cx="9204290" cy="2326709"/>
            <a:chOff x="471979" y="7337533"/>
            <a:chExt cx="9204290" cy="232670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71979" y="7337533"/>
              <a:ext cx="9204290" cy="232670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471979" y="3337733"/>
            <a:ext cx="8507204" cy="6285173"/>
            <a:chOff x="471979" y="3337733"/>
            <a:chExt cx="8507204" cy="6285173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71979" y="3337733"/>
              <a:ext cx="8507204" cy="628517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8085454" y="4120380"/>
            <a:ext cx="9995819" cy="5787549"/>
            <a:chOff x="8085454" y="4120380"/>
            <a:chExt cx="9995819" cy="5787549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085454" y="4120380"/>
              <a:ext cx="9995819" cy="5787549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338647" y="4337702"/>
            <a:ext cx="9511957" cy="5352311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8317677" y="4337702"/>
            <a:ext cx="9532927" cy="5352311"/>
            <a:chOff x="8317677" y="4337702"/>
            <a:chExt cx="9532927" cy="5352311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317677" y="4337702"/>
              <a:ext cx="9532927" cy="5352311"/>
            </a:xfrm>
            <a:prstGeom prst="rect">
              <a:avLst/>
            </a:prstGeom>
          </p:spPr>
        </p:pic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163C931A-45A7-BE39-420A-5658FED1637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0681" y="4404124"/>
            <a:ext cx="9405339" cy="5298341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47822" y="212949"/>
            <a:ext cx="9346949" cy="175272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192385" y="-799627"/>
            <a:ext cx="6436822" cy="13636496"/>
            <a:chOff x="6192385" y="-799627"/>
            <a:chExt cx="6436822" cy="1363649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6192385" y="-799627"/>
              <a:ext cx="6436822" cy="13636496"/>
            </a:xfrm>
            <a:prstGeom prst="rect">
              <a:avLst/>
            </a:prstGeom>
          </p:spPr>
        </p:pic>
      </p:grpSp>
      <p:pic>
        <p:nvPicPr>
          <p:cNvPr id="5" name="그림 4" descr="실내이(가) 표시된 사진&#10;&#10;자동 생성된 설명">
            <a:extLst>
              <a:ext uri="{FF2B5EF4-FFF2-40B4-BE49-F238E27FC236}">
                <a16:creationId xmlns:a16="http://schemas.microsoft.com/office/drawing/2014/main" id="{5DEE8013-2FA5-A939-896E-2D6301C7C8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2308" y="3086100"/>
            <a:ext cx="10571892" cy="586740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47822" y="212949"/>
            <a:ext cx="13399454" cy="175272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192385" y="-799627"/>
            <a:ext cx="6436822" cy="13636496"/>
            <a:chOff x="6192385" y="-799627"/>
            <a:chExt cx="6436822" cy="1363649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6192385" y="-799627"/>
              <a:ext cx="6436822" cy="13636496"/>
            </a:xfrm>
            <a:prstGeom prst="rect">
              <a:avLst/>
            </a:prstGeom>
          </p:spPr>
        </p:pic>
      </p:grpSp>
      <p:pic>
        <p:nvPicPr>
          <p:cNvPr id="5" name="그림 4" descr="텍스트, 녹색이(가) 표시된 사진&#10;&#10;자동 생성된 설명">
            <a:extLst>
              <a:ext uri="{FF2B5EF4-FFF2-40B4-BE49-F238E27FC236}">
                <a16:creationId xmlns:a16="http://schemas.microsoft.com/office/drawing/2014/main" id="{2B543D4E-FFAC-4189-A6CB-731B0FFACA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3086100"/>
            <a:ext cx="10645254" cy="594360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47822" y="212949"/>
            <a:ext cx="11801368" cy="175272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192385" y="-799627"/>
            <a:ext cx="6436822" cy="13636496"/>
            <a:chOff x="6192385" y="-799627"/>
            <a:chExt cx="6436822" cy="1363649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6192385" y="-799627"/>
              <a:ext cx="6436822" cy="13636496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458447" y="4311472"/>
            <a:ext cx="4078522" cy="1604618"/>
          </a:xfrm>
          <a:prstGeom prst="rect">
            <a:avLst/>
          </a:prstGeom>
        </p:spPr>
      </p:pic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C668B41E-75C4-7012-A755-775E497B07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7862" y="3086099"/>
            <a:ext cx="10526338" cy="585966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680846" y="3899212"/>
            <a:ext cx="1908783" cy="2219531"/>
            <a:chOff x="3680846" y="3899212"/>
            <a:chExt cx="1908783" cy="221953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3680846" y="3899212"/>
              <a:ext cx="1908783" cy="221953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092267" y="5133360"/>
            <a:ext cx="4417495" cy="160684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3178856" y="4412858"/>
            <a:ext cx="1599938" cy="1860406"/>
            <a:chOff x="13178856" y="4412858"/>
            <a:chExt cx="1599938" cy="186040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5240000">
              <a:off x="13178856" y="4412858"/>
              <a:ext cx="1599938" cy="1860406"/>
            </a:xfrm>
            <a:prstGeom prst="rect">
              <a:avLst/>
            </a:prstGeom>
          </p:spPr>
        </p:pic>
      </p:grpSp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7187337" y="1989418"/>
            <a:ext cx="14283700" cy="9503567"/>
            <a:chOff x="-7187337" y="1989418"/>
            <a:chExt cx="14283700" cy="950356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187337" y="1989418"/>
              <a:ext cx="14283700" cy="950356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669296" y="3767639"/>
            <a:ext cx="8248490" cy="7358530"/>
            <a:chOff x="-2669296" y="3767639"/>
            <a:chExt cx="8248490" cy="735853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2669296" y="3767639"/>
              <a:ext cx="8248490" cy="735853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515411" y="2539170"/>
            <a:ext cx="8249945" cy="6128767"/>
            <a:chOff x="7515411" y="2539170"/>
            <a:chExt cx="8249945" cy="612876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15411" y="2539170"/>
              <a:ext cx="8249945" cy="6128767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47822" y="212949"/>
            <a:ext cx="4527416" cy="175826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2024554" y="3700884"/>
            <a:ext cx="7740986" cy="553911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3557761" y="6111633"/>
            <a:ext cx="4537477" cy="4856839"/>
            <a:chOff x="13557761" y="6111633"/>
            <a:chExt cx="4537477" cy="485683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557761" y="6111633"/>
              <a:ext cx="4537477" cy="4856839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538665" y="2944658"/>
            <a:ext cx="6881400" cy="5227191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-1753012" y="2390602"/>
            <a:ext cx="7645360" cy="1282427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0</Words>
  <Application>Microsoft Office PowerPoint</Application>
  <PresentationFormat>사용자 지정</PresentationFormat>
  <Paragraphs>0</Paragraphs>
  <Slides>10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이 아림</cp:lastModifiedBy>
  <cp:revision>3</cp:revision>
  <dcterms:created xsi:type="dcterms:W3CDTF">2022-11-03T13:25:43Z</dcterms:created>
  <dcterms:modified xsi:type="dcterms:W3CDTF">2022-11-03T04:29:02Z</dcterms:modified>
</cp:coreProperties>
</file>